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5"/>
  </p:notesMasterIdLst>
  <p:sldIdLst>
    <p:sldId id="352" r:id="rId2"/>
    <p:sldId id="357" r:id="rId3"/>
    <p:sldId id="358" r:id="rId4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80" d="100"/>
          <a:sy n="80" d="100"/>
        </p:scale>
        <p:origin x="-1068" y="-3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11560" y="150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Атнинский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89435"/>
            <a:ext cx="2913922" cy="2024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Гульшат\Downloads\IMG_20210212_08105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730" y="2553388"/>
            <a:ext cx="3168352" cy="2397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Хафизова\Downloads\IMG-20210220-WA000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3" t="10173" r="11039" b="10606"/>
          <a:stretch/>
        </p:blipFill>
        <p:spPr bwMode="auto">
          <a:xfrm>
            <a:off x="-2" y="2773032"/>
            <a:ext cx="2846819" cy="22322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C:\Users\Курбанова\Downloads\IMG-20210204-WA001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5997" r="-2545"/>
          <a:stretch/>
        </p:blipFill>
        <p:spPr bwMode="auto">
          <a:xfrm rot="5400000">
            <a:off x="506363" y="-507029"/>
            <a:ext cx="2089961" cy="31040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23324" y="526263"/>
            <a:ext cx="2506249" cy="2246769"/>
          </a:xfrm>
          <a:prstGeom prst="rect">
            <a:avLst/>
          </a:prstGeom>
        </p:spPr>
        <p:style>
          <a:lnRef idx="0">
            <a:schemeClr val="accent6"/>
          </a:lnRef>
          <a:fillRef idx="1003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t-RU" sz="2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 всех школах района для обучающихся 1-4 классов был проведен конкурс-викторина </a:t>
            </a:r>
            <a:r>
              <a:rPr lang="ru-RU" sz="2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телем-ирк</a:t>
            </a:r>
            <a:r>
              <a:rPr lang="tt-RU" sz="2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 </a:t>
            </a:r>
            <a:r>
              <a:rPr lang="ru-RU" sz="2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tt-RU" sz="2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2000" b="1" dirty="0" err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лем</a:t>
            </a:r>
            <a:r>
              <a:rPr lang="ru-RU" sz="2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44324" y="2996411"/>
            <a:ext cx="2313405" cy="1785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78396" y="85428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Атнинский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3830" y="362969"/>
            <a:ext cx="7610125" cy="264566"/>
          </a:xfrm>
        </p:spPr>
        <p:txBody>
          <a:bodyPr/>
          <a:lstStyle/>
          <a:p>
            <a:pPr marL="0" indent="0" algn="ctr">
              <a:buNone/>
            </a:pPr>
            <a:r>
              <a:rPr lang="tt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Мероприятие “Международный день родного языка”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555555555555\2180e839b767533e8ed6186207dc94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858553"/>
            <a:ext cx="2581973" cy="1452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C:\Users\PACKARD\Desktop\җәлилгә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396" y="2667796"/>
            <a:ext cx="2489956" cy="2084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C:\Users\Фирдавес\Desktop\1ceb87d4-3906-4aff-a41e-e5208e0ee8ec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636" y="2424677"/>
            <a:ext cx="3794760" cy="26698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C:\Users\5\AppData\Local\Microsoft\Windows\Temporary Internet Files\Content.Word\20210219_13204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3225"/>
            <a:ext cx="3131840" cy="2027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C:\Users\Хафизова\Downloads\IMG-20210213-WA000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8" t="10333" r="10001" b="10088"/>
          <a:stretch/>
        </p:blipFill>
        <p:spPr bwMode="auto">
          <a:xfrm>
            <a:off x="251520" y="3169498"/>
            <a:ext cx="2326005" cy="1571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858553"/>
            <a:ext cx="2520280" cy="1477328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Во всех школах были организованы мероприятия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флешмоб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честь дня родного языка.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41057"/>
            <a:ext cx="8856984" cy="342462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Выставка рисунков “Орнаменты в русских и татарских народных костюмах”</a:t>
            </a:r>
            <a:r>
              <a:rPr lang="tt-RU" dirty="0"/>
              <a:t> 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 descr="C:\Users\Школа\Downloads\20210218_1117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07" y="3147814"/>
            <a:ext cx="2775845" cy="1737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Школа\Downloads\IMG-20210212-WA00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70123"/>
            <a:ext cx="2376264" cy="2097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47814"/>
            <a:ext cx="2664296" cy="1737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Рисунок 2" descr="C:\Users\Алия\Downloads\16125284796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07" y="670123"/>
            <a:ext cx="2775845" cy="2082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43162" y="670123"/>
            <a:ext cx="2232248" cy="3754874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 всех школах были организованы </a:t>
            </a:r>
            <a:r>
              <a:rPr lang="tt-RU" sz="2000" b="1" dirty="0">
                <a:latin typeface="Times New Roman" pitchFamily="18" charset="0"/>
                <a:cs typeface="Times New Roman" pitchFamily="18" charset="0"/>
              </a:rPr>
              <a:t>выставки рисунков под названием “Орнаменты в русских и татарских народных костюмах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72698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3204</TotalTime>
  <Words>76</Words>
  <Application>Microsoft Office PowerPoint</Application>
  <PresentationFormat>Экран (16:9)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Презентация PowerPoint</vt:lpstr>
      <vt:lpstr>Мероприятие “Международный день родного языка”</vt:lpstr>
      <vt:lpstr>Выставка рисунков “Орнаменты в русских и татарских народных костюмах”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436</cp:revision>
  <cp:lastPrinted>2021-02-01T07:48:05Z</cp:lastPrinted>
  <dcterms:created xsi:type="dcterms:W3CDTF">2015-10-13T08:15:21Z</dcterms:created>
  <dcterms:modified xsi:type="dcterms:W3CDTF">2021-02-24T11:00:01Z</dcterms:modified>
</cp:coreProperties>
</file>